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7" r:id="rId3"/>
    <p:sldId id="288" r:id="rId4"/>
    <p:sldId id="289" r:id="rId5"/>
    <p:sldId id="293" r:id="rId6"/>
    <p:sldId id="291" r:id="rId7"/>
    <p:sldId id="290" r:id="rId8"/>
    <p:sldId id="2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FE71-3B63-2649-BBF8-C297F376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6EE38-1F2F-AE40-888F-18A7C69CB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B54EB-C112-E749-9A4D-37AD2C86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9494-99C7-3A4C-A8A0-D02B96F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E7622-E528-5B48-87FE-B83E8892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0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6312-3FD5-ED4F-B833-8E560515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52F6C-39D2-5C4E-B825-72B325C2F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34B2B-2F09-2744-954D-0DAB1A69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650E4-596D-D74F-95BF-2CAFF82E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E3052-0FCF-A54A-A245-C95C22C5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D0A98-8D32-1048-B948-E36922382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57487-980F-2C47-928B-4F3E241CE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463D4-A6B7-3E41-8282-EE07D437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FFD0-2962-FB4E-AA2C-5A1338F6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85C95-658C-8D40-AA89-7A41C27B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6FF8-C19B-5442-9214-D410A296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F146-55DF-B146-A092-FC03BEB7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4036A-0BEB-BD4E-A9B6-FBEE1B48E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A5D3-0022-6B41-9023-4F126400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EE2CD-8C8A-8B4F-BBE1-1AB4E282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78E1-9570-1F4E-9250-5362ABDB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0902A-84F4-F443-9C47-382010B6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1A3-B9DF-EC4F-9CF8-7DD3AB5A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AE26C-A57E-BB4E-9F7F-5B9B8987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D5ACE-D5FC-E540-A7A7-28A78479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7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A44B-9919-5140-897B-680DBF42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5321-7789-C84A-B9BC-70F58B91D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8B9EA-33AE-514E-B889-D7E67BCA0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6331-E986-FA43-83AC-2F366B07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41552-5322-264B-80C9-7D160208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6F64-B80E-9341-94E8-3DBA74EB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0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87A8-8CB4-B14D-B766-51C3EC5D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956A6-0282-4545-B200-281160893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E869E-C8E2-ED44-B37A-53C62B1AA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DD500-14E8-2749-8FB8-553AE6CEC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8D604-FB32-E146-ADD7-B8121B51C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4BA9C-2376-304A-9291-40AB6A94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A22CF-03F2-7C4F-AF99-C626E4AB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8F2C7-47EF-AA41-8F85-2AD8F369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B10D-FEDA-C041-9A61-772E6AF9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A6F5E-9CF1-9D46-860B-23BE9C5D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84B58-AB86-EA41-A63A-04ED80A4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7DC26-D684-7A4E-9A1D-2DA80061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BBA65-82A0-DA47-A6D4-2C908DB1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A1FFC-9E06-FE47-8D92-C8C65A24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9E6F4-23BB-3042-B99D-F264FD13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9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2406-3775-A541-BA7A-9B34DFD4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4517-7169-2546-9550-D1408F3F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2045A-F714-8544-AF13-6E508D91A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D57AB-5821-C74F-8B5B-DE096731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8A747-1001-F440-9F3C-994AF806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9AA82-EB60-5041-BDEA-80025BAF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8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5A94-4FFC-B343-9203-D718E58B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FB92F-B560-0344-B7F7-771CACB7D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84DA1-98A7-154D-B8F5-D55BF67A2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3774F-A615-2A4D-8566-1D1BE8CBE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BADF-E496-1643-A4E6-76D063EA4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0A512-EA97-BF45-8851-B8DB9361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1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3C4A9-000D-0741-8FF5-45EDD7DD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C031-6471-2247-B29E-8BCD0DDC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2CCAA-8638-244D-9173-998DF4ADF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F676-E89B-644F-91E5-4AB90B49C874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9E064-024C-6441-AAC0-B828F1112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E2727-F123-7E4B-8141-B148C4606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F09CA-7D1E-574F-A4DC-F2A9F2C24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5BFF-5353-C344-9122-C69521F92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TouchDesigner</a:t>
            </a:r>
            <a:r>
              <a:rPr lang="en-US" dirty="0"/>
              <a:t> to </a:t>
            </a:r>
            <a:r>
              <a:rPr lang="en-US" dirty="0" err="1"/>
              <a:t>Shiftr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8C01B-EB18-7544-93F9-BE694DAD5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Subscribe Only</a:t>
            </a:r>
          </a:p>
        </p:txBody>
      </p:sp>
    </p:spTree>
    <p:extLst>
      <p:ext uri="{BB962C8B-B14F-4D97-AF65-F5344CB8AC3E}">
        <p14:creationId xmlns:p14="http://schemas.microsoft.com/office/powerpoint/2010/main" val="361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16A2-52EB-F643-8180-D2D2451C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DAT &gt; MQTT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9B617-E8D3-4342-A54E-6B6F3719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652" y="1447672"/>
            <a:ext cx="6178603" cy="5410743"/>
          </a:xfrm>
        </p:spPr>
      </p:pic>
    </p:spTree>
    <p:extLst>
      <p:ext uri="{BB962C8B-B14F-4D97-AF65-F5344CB8AC3E}">
        <p14:creationId xmlns:p14="http://schemas.microsoft.com/office/powerpoint/2010/main" val="190057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B324-4F50-814D-BDAA-25A68855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add your credentials &gt; connect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153C3-1371-0146-BF86-4DE6253C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2735"/>
            <a:ext cx="6310191" cy="4802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EC8B8-AF82-5F4A-BAEB-708F3DAA69CE}"/>
              </a:ext>
            </a:extLst>
          </p:cNvPr>
          <p:cNvSpPr txBox="1"/>
          <p:nvPr/>
        </p:nvSpPr>
        <p:spPr>
          <a:xfrm>
            <a:off x="838200" y="6308209"/>
            <a:ext cx="355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see yourself in the </a:t>
            </a:r>
            <a:r>
              <a:rPr lang="en-US" dirty="0" err="1"/>
              <a:t>shiftr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D9E24-A78A-4D4F-ABCA-2F99C49DBCEB}"/>
              </a:ext>
            </a:extLst>
          </p:cNvPr>
          <p:cNvSpPr txBox="1"/>
          <p:nvPr/>
        </p:nvSpPr>
        <p:spPr>
          <a:xfrm>
            <a:off x="7680960" y="2236500"/>
            <a:ext cx="4093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Address: datt3700.cloud.shiftr.io</a:t>
            </a:r>
          </a:p>
          <a:p>
            <a:r>
              <a:rPr lang="en-US" dirty="0"/>
              <a:t>ClientID – Your ID</a:t>
            </a:r>
          </a:p>
          <a:p>
            <a:r>
              <a:rPr lang="en-US" dirty="0"/>
              <a:t>Username: datt3700 </a:t>
            </a:r>
          </a:p>
          <a:p>
            <a:r>
              <a:rPr lang="en-US" dirty="0"/>
              <a:t>Token Secret: datt3700experiments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DCEE-84DF-B24C-994E-37978419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126474"/>
            <a:ext cx="10515600" cy="1325563"/>
          </a:xfrm>
        </p:spPr>
        <p:txBody>
          <a:bodyPr/>
          <a:lstStyle/>
          <a:p>
            <a:r>
              <a:rPr lang="en-US" dirty="0"/>
              <a:t>Step 3: Subscribe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275E6-630E-4D40-9E2E-F13AEF0D6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86"/>
          <a:stretch/>
        </p:blipFill>
        <p:spPr>
          <a:xfrm>
            <a:off x="329184" y="1195077"/>
            <a:ext cx="5913120" cy="5662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DA6DB-9191-1047-AC12-EAC8A6B267A4}"/>
              </a:ext>
            </a:extLst>
          </p:cNvPr>
          <p:cNvSpPr txBox="1"/>
          <p:nvPr/>
        </p:nvSpPr>
        <p:spPr>
          <a:xfrm>
            <a:off x="7034784" y="1995213"/>
            <a:ext cx="37560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reference the MQTT Client DAT</a:t>
            </a:r>
          </a:p>
          <a:p>
            <a:r>
              <a:rPr lang="en-US" dirty="0"/>
              <a:t>a = op('/project1/mqttclient1')</a:t>
            </a:r>
          </a:p>
          <a:p>
            <a:r>
              <a:rPr lang="en-US" dirty="0"/>
              <a:t>t = op('/project1/table1')</a:t>
            </a:r>
          </a:p>
          <a:p>
            <a:endParaRPr lang="en-US" dirty="0"/>
          </a:p>
          <a:p>
            <a:r>
              <a:rPr lang="en-US" dirty="0"/>
              <a:t># subscribe to the temp/random topic</a:t>
            </a:r>
          </a:p>
          <a:p>
            <a:r>
              <a:rPr lang="en-US" dirty="0" err="1"/>
              <a:t>a.subscribe</a:t>
            </a:r>
            <a:r>
              <a:rPr lang="en-US" dirty="0"/>
              <a:t>('/Counter/Name',</a:t>
            </a:r>
            <a:r>
              <a:rPr lang="en-US" dirty="0" err="1"/>
              <a:t>qos</a:t>
            </a:r>
            <a:r>
              <a:rPr lang="en-US" dirty="0"/>
              <a:t>=0)</a:t>
            </a:r>
          </a:p>
          <a:p>
            <a:endParaRPr lang="en-US" dirty="0"/>
          </a:p>
          <a:p>
            <a:r>
              <a:rPr lang="en-US" dirty="0"/>
              <a:t># Called when connection established</a:t>
            </a:r>
          </a:p>
          <a:p>
            <a:r>
              <a:rPr lang="en-US" dirty="0"/>
              <a:t># </a:t>
            </a:r>
            <a:r>
              <a:rPr lang="en-US" dirty="0" err="1"/>
              <a:t>dat</a:t>
            </a:r>
            <a:r>
              <a:rPr lang="en-US" dirty="0"/>
              <a:t> - the OP which is cooking</a:t>
            </a:r>
          </a:p>
          <a:p>
            <a:r>
              <a:rPr lang="en-US" dirty="0"/>
              <a:t>def </a:t>
            </a:r>
            <a:r>
              <a:rPr lang="en-US" dirty="0" err="1"/>
              <a:t>onConnect</a:t>
            </a:r>
            <a:r>
              <a:rPr lang="en-US" dirty="0"/>
              <a:t>(</a:t>
            </a:r>
            <a:r>
              <a:rPr lang="en-US" dirty="0" err="1"/>
              <a:t>dat</a:t>
            </a:r>
            <a:r>
              <a:rPr lang="en-US" dirty="0"/>
              <a:t>):</a:t>
            </a:r>
          </a:p>
          <a:p>
            <a:r>
              <a:rPr lang="en-US" dirty="0"/>
              <a:t>    print('connect')</a:t>
            </a:r>
          </a:p>
          <a:p>
            <a:r>
              <a:rPr lang="en-US" dirty="0"/>
              <a:t>    return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FD2D907-ADE9-8A41-AD6C-6A53574A38CB}"/>
              </a:ext>
            </a:extLst>
          </p:cNvPr>
          <p:cNvSpPr/>
          <p:nvPr/>
        </p:nvSpPr>
        <p:spPr>
          <a:xfrm>
            <a:off x="329184" y="2281428"/>
            <a:ext cx="3194304" cy="2814828"/>
          </a:xfrm>
          <a:prstGeom prst="donut">
            <a:avLst>
              <a:gd name="adj" fmla="val 298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5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8C786-0960-8347-A375-05D9E40F6DEB}"/>
              </a:ext>
            </a:extLst>
          </p:cNvPr>
          <p:cNvSpPr/>
          <p:nvPr/>
        </p:nvSpPr>
        <p:spPr>
          <a:xfrm>
            <a:off x="6096000" y="2571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onMessage</a:t>
            </a:r>
            <a:r>
              <a:rPr lang="en-US" dirty="0"/>
              <a:t>(</a:t>
            </a:r>
            <a:r>
              <a:rPr lang="en-US" dirty="0" err="1"/>
              <a:t>dat</a:t>
            </a:r>
            <a:r>
              <a:rPr lang="en-US" dirty="0"/>
              <a:t>, topic, payload, </a:t>
            </a:r>
            <a:r>
              <a:rPr lang="en-US" dirty="0" err="1"/>
              <a:t>qos</a:t>
            </a:r>
            <a:r>
              <a:rPr lang="en-US" dirty="0"/>
              <a:t>, retained, dup):</a:t>
            </a:r>
          </a:p>
          <a:p>
            <a:r>
              <a:rPr lang="en-US" dirty="0"/>
              <a:t>	print('received </a:t>
            </a:r>
            <a:r>
              <a:rPr lang="en-US" dirty="0" err="1"/>
              <a:t>messge</a:t>
            </a:r>
            <a:r>
              <a:rPr lang="en-US" dirty="0"/>
              <a:t>', payload)</a:t>
            </a:r>
          </a:p>
          <a:p>
            <a:r>
              <a:rPr lang="en-US" dirty="0"/>
              <a:t>	if (topic == '/Counter/Name'):</a:t>
            </a:r>
          </a:p>
          <a:p>
            <a:r>
              <a:rPr lang="en-US" dirty="0"/>
              <a:t>		t[0,0] = float(payload)</a:t>
            </a:r>
          </a:p>
          <a:p>
            <a:endParaRPr lang="en-US" dirty="0"/>
          </a:p>
          <a:p>
            <a:r>
              <a:rPr lang="en-US" dirty="0"/>
              <a:t>	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4A753-5CB7-2F40-9773-2FC9B3BD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547"/>
          <a:stretch/>
        </p:blipFill>
        <p:spPr>
          <a:xfrm>
            <a:off x="0" y="627157"/>
            <a:ext cx="5693665" cy="5642578"/>
          </a:xfr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D7ABFC02-98EE-144B-973C-52ECABA8CDBF}"/>
              </a:ext>
            </a:extLst>
          </p:cNvPr>
          <p:cNvSpPr/>
          <p:nvPr/>
        </p:nvSpPr>
        <p:spPr>
          <a:xfrm>
            <a:off x="0" y="3950208"/>
            <a:ext cx="5352288" cy="2103120"/>
          </a:xfrm>
          <a:prstGeom prst="donut">
            <a:avLst>
              <a:gd name="adj" fmla="val 606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6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B235-9B7E-3D4F-A59C-8797FB29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Add a table DAT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E949E-F871-6147-85BD-540456C60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002" y="1551718"/>
            <a:ext cx="5548630" cy="4083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DC655-32C0-8A4C-9BF0-D47EA98AA6DC}"/>
              </a:ext>
            </a:extLst>
          </p:cNvPr>
          <p:cNvSpPr txBox="1"/>
          <p:nvPr/>
        </p:nvSpPr>
        <p:spPr>
          <a:xfrm>
            <a:off x="1413002" y="5742432"/>
            <a:ext cx="527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have more than one value you will need a select</a:t>
            </a:r>
          </a:p>
        </p:txBody>
      </p:sp>
    </p:spTree>
    <p:extLst>
      <p:ext uri="{BB962C8B-B14F-4D97-AF65-F5344CB8AC3E}">
        <p14:creationId xmlns:p14="http://schemas.microsoft.com/office/powerpoint/2010/main" val="48802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2BDD-DA66-D547-B247-7A9007EE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714EC-1AAD-0B42-8E89-5CE28CB15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https://datt3700.cloud.shiftr.io/</a:t>
            </a:r>
          </a:p>
        </p:txBody>
      </p:sp>
    </p:spTree>
    <p:extLst>
      <p:ext uri="{BB962C8B-B14F-4D97-AF65-F5344CB8AC3E}">
        <p14:creationId xmlns:p14="http://schemas.microsoft.com/office/powerpoint/2010/main" val="177909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AD6D-816B-A64B-804C-6C551EB0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ouch-shiftr" descr="Touch-shiftr">
            <a:hlinkClick r:id="" action="ppaction://media"/>
            <a:extLst>
              <a:ext uri="{FF2B5EF4-FFF2-40B4-BE49-F238E27FC236}">
                <a16:creationId xmlns:a16="http://schemas.microsoft.com/office/drawing/2014/main" id="{A722EE7F-C7BA-1944-86FE-95A7081A7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057" y="97592"/>
            <a:ext cx="11105999" cy="6395283"/>
          </a:xfrm>
        </p:spPr>
      </p:pic>
    </p:spTree>
    <p:extLst>
      <p:ext uri="{BB962C8B-B14F-4D97-AF65-F5344CB8AC3E}">
        <p14:creationId xmlns:p14="http://schemas.microsoft.com/office/powerpoint/2010/main" val="24348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Macintosh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TouchDesigner to Shiftr</vt:lpstr>
      <vt:lpstr>Step 1: DAT &gt; MQTT Client</vt:lpstr>
      <vt:lpstr>Step 2: add your credentials &gt; connect</vt:lpstr>
      <vt:lpstr>Step 3: Subscribe</vt:lpstr>
      <vt:lpstr>PowerPoint Presentation</vt:lpstr>
      <vt:lpstr>Step 4: Add a table DAT</vt:lpstr>
      <vt:lpstr>Walk through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TouchDesigner to Shiftr</dc:title>
  <dc:creator>Jane Tingley</dc:creator>
  <cp:lastModifiedBy>Jane Tingley</cp:lastModifiedBy>
  <cp:revision>1</cp:revision>
  <dcterms:created xsi:type="dcterms:W3CDTF">2022-01-06T17:37:14Z</dcterms:created>
  <dcterms:modified xsi:type="dcterms:W3CDTF">2022-01-06T17:37:45Z</dcterms:modified>
</cp:coreProperties>
</file>